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  <p:sldId id="268" r:id="rId9"/>
    <p:sldId id="263" r:id="rId10"/>
    <p:sldId id="264" r:id="rId11"/>
    <p:sldId id="269" r:id="rId12"/>
    <p:sldId id="270" r:id="rId13"/>
    <p:sldId id="266" r:id="rId14"/>
    <p:sldId id="267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9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2E3ED-30BB-4FB6-852C-7392E6E61714}" type="doc">
      <dgm:prSet loTypeId="urn:microsoft.com/office/officeart/2005/8/layout/hChevron3" loCatId="process" qsTypeId="urn:microsoft.com/office/officeart/2005/8/quickstyle/simple1" qsCatId="simple" csTypeId="urn:microsoft.com/office/officeart/2005/8/colors/accent1_3" csCatId="accent1" phldr="1"/>
      <dgm:spPr/>
    </dgm:pt>
    <dgm:pt modelId="{3250F550-8A6A-4BD7-9AD4-F52E6358B5C3}">
      <dgm:prSet phldrT="[Text]" custT="1"/>
      <dgm:spPr/>
      <dgm:t>
        <a:bodyPr/>
        <a:lstStyle/>
        <a:p>
          <a:r>
            <a:rPr lang="en-US" sz="2000" b="1" dirty="0"/>
            <a:t>Security Questions</a:t>
          </a:r>
        </a:p>
      </dgm:t>
    </dgm:pt>
    <dgm:pt modelId="{2176157D-491C-4693-A59C-37E114A21612}" type="parTrans" cxnId="{0FFBF156-4423-4636-8738-F04F9B9D9A33}">
      <dgm:prSet/>
      <dgm:spPr/>
      <dgm:t>
        <a:bodyPr/>
        <a:lstStyle/>
        <a:p>
          <a:endParaRPr lang="en-US"/>
        </a:p>
      </dgm:t>
    </dgm:pt>
    <dgm:pt modelId="{F823DE03-2CAA-4FC7-BA5C-6480BA0CD855}" type="sibTrans" cxnId="{0FFBF156-4423-4636-8738-F04F9B9D9A33}">
      <dgm:prSet/>
      <dgm:spPr/>
      <dgm:t>
        <a:bodyPr/>
        <a:lstStyle/>
        <a:p>
          <a:endParaRPr lang="en-US"/>
        </a:p>
      </dgm:t>
    </dgm:pt>
    <dgm:pt modelId="{84557436-205C-4686-AC3A-BC29A78C0300}">
      <dgm:prSet phldrT="[Text]"/>
      <dgm:spPr/>
      <dgm:t>
        <a:bodyPr/>
        <a:lstStyle/>
        <a:p>
          <a:r>
            <a:rPr lang="en-US" dirty="0"/>
            <a:t>Mobile Enrollment</a:t>
          </a:r>
        </a:p>
      </dgm:t>
    </dgm:pt>
    <dgm:pt modelId="{D311224E-F641-46AE-B43D-2C91A9340409}" type="parTrans" cxnId="{547A38D4-80D0-4E35-9BAB-8DD7E1F46BA7}">
      <dgm:prSet/>
      <dgm:spPr/>
      <dgm:t>
        <a:bodyPr/>
        <a:lstStyle/>
        <a:p>
          <a:endParaRPr lang="en-US"/>
        </a:p>
      </dgm:t>
    </dgm:pt>
    <dgm:pt modelId="{F5F00C0E-D4EB-41F0-B912-EF5ABF8F3767}" type="sibTrans" cxnId="{547A38D4-80D0-4E35-9BAB-8DD7E1F46BA7}">
      <dgm:prSet/>
      <dgm:spPr/>
      <dgm:t>
        <a:bodyPr/>
        <a:lstStyle/>
        <a:p>
          <a:endParaRPr lang="en-US"/>
        </a:p>
      </dgm:t>
    </dgm:pt>
    <dgm:pt modelId="{B07D530B-3F16-448B-8A73-65B89B967AD4}">
      <dgm:prSet phldrT="[Text]"/>
      <dgm:spPr/>
      <dgm:t>
        <a:bodyPr/>
        <a:lstStyle/>
        <a:p>
          <a:r>
            <a:rPr lang="en-US" dirty="0"/>
            <a:t>Biometric</a:t>
          </a:r>
        </a:p>
      </dgm:t>
    </dgm:pt>
    <dgm:pt modelId="{4277B431-549A-4EA4-BEF0-5F1AC2051F7A}" type="parTrans" cxnId="{796235D9-A297-4E66-AD71-27D24EEF5BCF}">
      <dgm:prSet/>
      <dgm:spPr/>
      <dgm:t>
        <a:bodyPr/>
        <a:lstStyle/>
        <a:p>
          <a:endParaRPr lang="en-US"/>
        </a:p>
      </dgm:t>
    </dgm:pt>
    <dgm:pt modelId="{AD380E49-50C2-4566-BB64-D9B879182934}" type="sibTrans" cxnId="{796235D9-A297-4E66-AD71-27D24EEF5BCF}">
      <dgm:prSet/>
      <dgm:spPr/>
      <dgm:t>
        <a:bodyPr/>
        <a:lstStyle/>
        <a:p>
          <a:endParaRPr lang="en-US"/>
        </a:p>
      </dgm:t>
    </dgm:pt>
    <dgm:pt modelId="{EA958EF9-ED54-47F8-B34B-C9A4DD2B53DE}">
      <dgm:prSet phldrT="[Text]"/>
      <dgm:spPr/>
      <dgm:t>
        <a:bodyPr/>
        <a:lstStyle/>
        <a:p>
          <a:r>
            <a:rPr lang="en-US" dirty="0"/>
            <a:t>Token Enrollment</a:t>
          </a:r>
        </a:p>
      </dgm:t>
    </dgm:pt>
    <dgm:pt modelId="{65D21B18-45AE-46E6-9083-9BE66EBFC09C}" type="parTrans" cxnId="{F3C87D63-6696-48A2-A9D4-68DF2CA7577F}">
      <dgm:prSet/>
      <dgm:spPr/>
      <dgm:t>
        <a:bodyPr/>
        <a:lstStyle/>
        <a:p>
          <a:endParaRPr lang="en-US"/>
        </a:p>
      </dgm:t>
    </dgm:pt>
    <dgm:pt modelId="{6CEF9637-2593-4829-8DBB-67188EA59F69}" type="sibTrans" cxnId="{F3C87D63-6696-48A2-A9D4-68DF2CA7577F}">
      <dgm:prSet/>
      <dgm:spPr/>
      <dgm:t>
        <a:bodyPr/>
        <a:lstStyle/>
        <a:p>
          <a:endParaRPr lang="en-US"/>
        </a:p>
      </dgm:t>
    </dgm:pt>
    <dgm:pt modelId="{BC646B61-689C-4805-A6C7-196062B6AAC6}">
      <dgm:prSet phldrT="[Text]"/>
      <dgm:spPr/>
      <dgm:t>
        <a:bodyPr/>
        <a:lstStyle/>
        <a:p>
          <a:r>
            <a:rPr lang="en-US" dirty="0"/>
            <a:t>Review and Submit</a:t>
          </a:r>
        </a:p>
      </dgm:t>
    </dgm:pt>
    <dgm:pt modelId="{5C4550B9-3DFD-425F-B53E-66C26606A997}" type="parTrans" cxnId="{95278C60-ACA7-4982-98D8-DFC061C1A93F}">
      <dgm:prSet/>
      <dgm:spPr/>
      <dgm:t>
        <a:bodyPr/>
        <a:lstStyle/>
        <a:p>
          <a:endParaRPr lang="en-US"/>
        </a:p>
      </dgm:t>
    </dgm:pt>
    <dgm:pt modelId="{CAB33D8E-A006-4971-BF2D-F3A5CE4DAFFF}" type="sibTrans" cxnId="{95278C60-ACA7-4982-98D8-DFC061C1A93F}">
      <dgm:prSet/>
      <dgm:spPr/>
      <dgm:t>
        <a:bodyPr/>
        <a:lstStyle/>
        <a:p>
          <a:endParaRPr lang="en-US"/>
        </a:p>
      </dgm:t>
    </dgm:pt>
    <dgm:pt modelId="{37AE4797-4AA9-437B-9BD2-0DB5F398A9AC}" type="pres">
      <dgm:prSet presAssocID="{9002E3ED-30BB-4FB6-852C-7392E6E61714}" presName="Name0" presStyleCnt="0">
        <dgm:presLayoutVars>
          <dgm:dir/>
          <dgm:resizeHandles val="exact"/>
        </dgm:presLayoutVars>
      </dgm:prSet>
      <dgm:spPr/>
    </dgm:pt>
    <dgm:pt modelId="{8B37953C-8942-42DB-A79E-84020B3FA81B}" type="pres">
      <dgm:prSet presAssocID="{3250F550-8A6A-4BD7-9AD4-F52E6358B5C3}" presName="parTxOnly" presStyleLbl="node1" presStyleIdx="0" presStyleCnt="5">
        <dgm:presLayoutVars>
          <dgm:bulletEnabled val="1"/>
        </dgm:presLayoutVars>
      </dgm:prSet>
      <dgm:spPr/>
    </dgm:pt>
    <dgm:pt modelId="{D1096909-5391-4EC8-8837-AEA042B1B4FE}" type="pres">
      <dgm:prSet presAssocID="{F823DE03-2CAA-4FC7-BA5C-6480BA0CD855}" presName="parSpace" presStyleCnt="0"/>
      <dgm:spPr/>
    </dgm:pt>
    <dgm:pt modelId="{63B388D1-1AFF-4EDA-8C52-DB7F40FBF8D9}" type="pres">
      <dgm:prSet presAssocID="{84557436-205C-4686-AC3A-BC29A78C0300}" presName="parTxOnly" presStyleLbl="node1" presStyleIdx="1" presStyleCnt="5">
        <dgm:presLayoutVars>
          <dgm:bulletEnabled val="1"/>
        </dgm:presLayoutVars>
      </dgm:prSet>
      <dgm:spPr/>
    </dgm:pt>
    <dgm:pt modelId="{A8618037-6FDE-4422-A6D6-3CE1FE6EC945}" type="pres">
      <dgm:prSet presAssocID="{F5F00C0E-D4EB-41F0-B912-EF5ABF8F3767}" presName="parSpace" presStyleCnt="0"/>
      <dgm:spPr/>
    </dgm:pt>
    <dgm:pt modelId="{FFF25922-A069-49ED-A060-94F86350FBB6}" type="pres">
      <dgm:prSet presAssocID="{B07D530B-3F16-448B-8A73-65B89B967AD4}" presName="parTxOnly" presStyleLbl="node1" presStyleIdx="2" presStyleCnt="5">
        <dgm:presLayoutVars>
          <dgm:bulletEnabled val="1"/>
        </dgm:presLayoutVars>
      </dgm:prSet>
      <dgm:spPr/>
    </dgm:pt>
    <dgm:pt modelId="{AA2D6794-D277-4106-A76E-0EAB7AF410B4}" type="pres">
      <dgm:prSet presAssocID="{AD380E49-50C2-4566-BB64-D9B879182934}" presName="parSpace" presStyleCnt="0"/>
      <dgm:spPr/>
    </dgm:pt>
    <dgm:pt modelId="{A7831875-48FE-491D-8ACB-07FE6652C458}" type="pres">
      <dgm:prSet presAssocID="{EA958EF9-ED54-47F8-B34B-C9A4DD2B53DE}" presName="parTxOnly" presStyleLbl="node1" presStyleIdx="3" presStyleCnt="5">
        <dgm:presLayoutVars>
          <dgm:bulletEnabled val="1"/>
        </dgm:presLayoutVars>
      </dgm:prSet>
      <dgm:spPr/>
    </dgm:pt>
    <dgm:pt modelId="{339912D4-AA90-4DAB-8588-92900A677064}" type="pres">
      <dgm:prSet presAssocID="{6CEF9637-2593-4829-8DBB-67188EA59F69}" presName="parSpace" presStyleCnt="0"/>
      <dgm:spPr/>
    </dgm:pt>
    <dgm:pt modelId="{2A46147B-50C7-4D25-AA08-472334148218}" type="pres">
      <dgm:prSet presAssocID="{BC646B61-689C-4805-A6C7-196062B6AAC6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F6D6806-FE45-458B-B178-AC820AE94016}" type="presOf" srcId="{EA958EF9-ED54-47F8-B34B-C9A4DD2B53DE}" destId="{A7831875-48FE-491D-8ACB-07FE6652C458}" srcOrd="0" destOrd="0" presId="urn:microsoft.com/office/officeart/2005/8/layout/hChevron3"/>
    <dgm:cxn modelId="{97C36E39-78D3-40F0-ACD5-A208E4DE6442}" type="presOf" srcId="{B07D530B-3F16-448B-8A73-65B89B967AD4}" destId="{FFF25922-A069-49ED-A060-94F86350FBB6}" srcOrd="0" destOrd="0" presId="urn:microsoft.com/office/officeart/2005/8/layout/hChevron3"/>
    <dgm:cxn modelId="{0FFBF156-4423-4636-8738-F04F9B9D9A33}" srcId="{9002E3ED-30BB-4FB6-852C-7392E6E61714}" destId="{3250F550-8A6A-4BD7-9AD4-F52E6358B5C3}" srcOrd="0" destOrd="0" parTransId="{2176157D-491C-4693-A59C-37E114A21612}" sibTransId="{F823DE03-2CAA-4FC7-BA5C-6480BA0CD855}"/>
    <dgm:cxn modelId="{DAEC925D-CC79-4FDF-8A72-0A5FFB37E657}" type="presOf" srcId="{84557436-205C-4686-AC3A-BC29A78C0300}" destId="{63B388D1-1AFF-4EDA-8C52-DB7F40FBF8D9}" srcOrd="0" destOrd="0" presId="urn:microsoft.com/office/officeart/2005/8/layout/hChevron3"/>
    <dgm:cxn modelId="{95278C60-ACA7-4982-98D8-DFC061C1A93F}" srcId="{9002E3ED-30BB-4FB6-852C-7392E6E61714}" destId="{BC646B61-689C-4805-A6C7-196062B6AAC6}" srcOrd="4" destOrd="0" parTransId="{5C4550B9-3DFD-425F-B53E-66C26606A997}" sibTransId="{CAB33D8E-A006-4971-BF2D-F3A5CE4DAFFF}"/>
    <dgm:cxn modelId="{F3C87D63-6696-48A2-A9D4-68DF2CA7577F}" srcId="{9002E3ED-30BB-4FB6-852C-7392E6E61714}" destId="{EA958EF9-ED54-47F8-B34B-C9A4DD2B53DE}" srcOrd="3" destOrd="0" parTransId="{65D21B18-45AE-46E6-9083-9BE66EBFC09C}" sibTransId="{6CEF9637-2593-4829-8DBB-67188EA59F69}"/>
    <dgm:cxn modelId="{64B24E95-38DF-4943-AA61-1C297C9B9E7F}" type="presOf" srcId="{3250F550-8A6A-4BD7-9AD4-F52E6358B5C3}" destId="{8B37953C-8942-42DB-A79E-84020B3FA81B}" srcOrd="0" destOrd="0" presId="urn:microsoft.com/office/officeart/2005/8/layout/hChevron3"/>
    <dgm:cxn modelId="{326B4CB0-2F55-4437-BB69-E41DB624E53E}" type="presOf" srcId="{BC646B61-689C-4805-A6C7-196062B6AAC6}" destId="{2A46147B-50C7-4D25-AA08-472334148218}" srcOrd="0" destOrd="0" presId="urn:microsoft.com/office/officeart/2005/8/layout/hChevron3"/>
    <dgm:cxn modelId="{E3CAF1B6-4138-494B-8F00-94849F9CE94C}" type="presOf" srcId="{9002E3ED-30BB-4FB6-852C-7392E6E61714}" destId="{37AE4797-4AA9-437B-9BD2-0DB5F398A9AC}" srcOrd="0" destOrd="0" presId="urn:microsoft.com/office/officeart/2005/8/layout/hChevron3"/>
    <dgm:cxn modelId="{547A38D4-80D0-4E35-9BAB-8DD7E1F46BA7}" srcId="{9002E3ED-30BB-4FB6-852C-7392E6E61714}" destId="{84557436-205C-4686-AC3A-BC29A78C0300}" srcOrd="1" destOrd="0" parTransId="{D311224E-F641-46AE-B43D-2C91A9340409}" sibTransId="{F5F00C0E-D4EB-41F0-B912-EF5ABF8F3767}"/>
    <dgm:cxn modelId="{796235D9-A297-4E66-AD71-27D24EEF5BCF}" srcId="{9002E3ED-30BB-4FB6-852C-7392E6E61714}" destId="{B07D530B-3F16-448B-8A73-65B89B967AD4}" srcOrd="2" destOrd="0" parTransId="{4277B431-549A-4EA4-BEF0-5F1AC2051F7A}" sibTransId="{AD380E49-50C2-4566-BB64-D9B879182934}"/>
    <dgm:cxn modelId="{298EBB6D-1110-4DE1-9E09-CD6D1B29F16F}" type="presParOf" srcId="{37AE4797-4AA9-437B-9BD2-0DB5F398A9AC}" destId="{8B37953C-8942-42DB-A79E-84020B3FA81B}" srcOrd="0" destOrd="0" presId="urn:microsoft.com/office/officeart/2005/8/layout/hChevron3"/>
    <dgm:cxn modelId="{5440ABA7-F610-4D46-B685-622348CA9263}" type="presParOf" srcId="{37AE4797-4AA9-437B-9BD2-0DB5F398A9AC}" destId="{D1096909-5391-4EC8-8837-AEA042B1B4FE}" srcOrd="1" destOrd="0" presId="urn:microsoft.com/office/officeart/2005/8/layout/hChevron3"/>
    <dgm:cxn modelId="{8C3EB63A-763F-4DAF-A068-558F0CA086AC}" type="presParOf" srcId="{37AE4797-4AA9-437B-9BD2-0DB5F398A9AC}" destId="{63B388D1-1AFF-4EDA-8C52-DB7F40FBF8D9}" srcOrd="2" destOrd="0" presId="urn:microsoft.com/office/officeart/2005/8/layout/hChevron3"/>
    <dgm:cxn modelId="{C847B19E-10EB-4E11-BCBD-2787A2BB306A}" type="presParOf" srcId="{37AE4797-4AA9-437B-9BD2-0DB5F398A9AC}" destId="{A8618037-6FDE-4422-A6D6-3CE1FE6EC945}" srcOrd="3" destOrd="0" presId="urn:microsoft.com/office/officeart/2005/8/layout/hChevron3"/>
    <dgm:cxn modelId="{9CA7DD11-2BC9-48AE-97C0-1320E44566C2}" type="presParOf" srcId="{37AE4797-4AA9-437B-9BD2-0DB5F398A9AC}" destId="{FFF25922-A069-49ED-A060-94F86350FBB6}" srcOrd="4" destOrd="0" presId="urn:microsoft.com/office/officeart/2005/8/layout/hChevron3"/>
    <dgm:cxn modelId="{E1DFFB29-DCA3-40BD-B382-3FB338949979}" type="presParOf" srcId="{37AE4797-4AA9-437B-9BD2-0DB5F398A9AC}" destId="{AA2D6794-D277-4106-A76E-0EAB7AF410B4}" srcOrd="5" destOrd="0" presId="urn:microsoft.com/office/officeart/2005/8/layout/hChevron3"/>
    <dgm:cxn modelId="{8A4DE66E-E358-4F21-AA3E-2EC80DF8BA6F}" type="presParOf" srcId="{37AE4797-4AA9-437B-9BD2-0DB5F398A9AC}" destId="{A7831875-48FE-491D-8ACB-07FE6652C458}" srcOrd="6" destOrd="0" presId="urn:microsoft.com/office/officeart/2005/8/layout/hChevron3"/>
    <dgm:cxn modelId="{25BC55C1-A394-4A96-936F-8F4684B2BE25}" type="presParOf" srcId="{37AE4797-4AA9-437B-9BD2-0DB5F398A9AC}" destId="{339912D4-AA90-4DAB-8588-92900A677064}" srcOrd="7" destOrd="0" presId="urn:microsoft.com/office/officeart/2005/8/layout/hChevron3"/>
    <dgm:cxn modelId="{2837FE69-D522-479C-9ED4-CCB2D980FDD7}" type="presParOf" srcId="{37AE4797-4AA9-437B-9BD2-0DB5F398A9AC}" destId="{2A46147B-50C7-4D25-AA08-472334148218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02E3ED-30BB-4FB6-852C-7392E6E61714}" type="doc">
      <dgm:prSet loTypeId="urn:microsoft.com/office/officeart/2005/8/layout/hChevron3" loCatId="process" qsTypeId="urn:microsoft.com/office/officeart/2005/8/quickstyle/simple1" qsCatId="simple" csTypeId="urn:microsoft.com/office/officeart/2005/8/colors/accent1_3" csCatId="accent1" phldr="1"/>
      <dgm:spPr/>
    </dgm:pt>
    <dgm:pt modelId="{BC646B61-689C-4805-A6C7-196062B6AAC6}">
      <dgm:prSet phldrT="[Text]"/>
      <dgm:spPr/>
      <dgm:t>
        <a:bodyPr/>
        <a:lstStyle/>
        <a:p>
          <a:r>
            <a:rPr lang="en-US" dirty="0"/>
            <a:t>Save or Submit</a:t>
          </a:r>
        </a:p>
      </dgm:t>
    </dgm:pt>
    <dgm:pt modelId="{5C4550B9-3DFD-425F-B53E-66C26606A997}" type="parTrans" cxnId="{95278C60-ACA7-4982-98D8-DFC061C1A93F}">
      <dgm:prSet/>
      <dgm:spPr/>
      <dgm:t>
        <a:bodyPr/>
        <a:lstStyle/>
        <a:p>
          <a:endParaRPr lang="en-US"/>
        </a:p>
      </dgm:t>
    </dgm:pt>
    <dgm:pt modelId="{CAB33D8E-A006-4971-BF2D-F3A5CE4DAFFF}" type="sibTrans" cxnId="{95278C60-ACA7-4982-98D8-DFC061C1A93F}">
      <dgm:prSet/>
      <dgm:spPr/>
      <dgm:t>
        <a:bodyPr/>
        <a:lstStyle/>
        <a:p>
          <a:endParaRPr lang="en-US"/>
        </a:p>
      </dgm:t>
    </dgm:pt>
    <dgm:pt modelId="{308B7BC6-3DC4-44C9-B162-651485513FC9}">
      <dgm:prSet phldrT="[Text]"/>
      <dgm:spPr/>
      <dgm:t>
        <a:bodyPr/>
        <a:lstStyle/>
        <a:p>
          <a:r>
            <a:rPr lang="en-US" dirty="0"/>
            <a:t>Log In Page</a:t>
          </a:r>
        </a:p>
      </dgm:t>
    </dgm:pt>
    <dgm:pt modelId="{27386572-4C4D-46F4-833D-C73AA148CE2D}" type="parTrans" cxnId="{6A929F46-D49C-4069-A1E5-DAF0ED4B364C}">
      <dgm:prSet/>
      <dgm:spPr/>
      <dgm:t>
        <a:bodyPr/>
        <a:lstStyle/>
        <a:p>
          <a:endParaRPr lang="en-US"/>
        </a:p>
      </dgm:t>
    </dgm:pt>
    <dgm:pt modelId="{8DEE175D-D439-4B57-8FDD-4BDEA33BF66E}" type="sibTrans" cxnId="{6A929F46-D49C-4069-A1E5-DAF0ED4B364C}">
      <dgm:prSet/>
      <dgm:spPr/>
      <dgm:t>
        <a:bodyPr/>
        <a:lstStyle/>
        <a:p>
          <a:endParaRPr lang="en-US"/>
        </a:p>
      </dgm:t>
    </dgm:pt>
    <dgm:pt modelId="{D9257E27-433B-4AC8-9537-7FF21473C300}">
      <dgm:prSet phldrT="[Text]"/>
      <dgm:spPr/>
      <dgm:t>
        <a:bodyPr/>
        <a:lstStyle/>
        <a:p>
          <a:r>
            <a:rPr lang="en-US" dirty="0"/>
            <a:t>Certificates</a:t>
          </a:r>
        </a:p>
      </dgm:t>
    </dgm:pt>
    <dgm:pt modelId="{F47D1F6B-F32F-44AC-8B1E-186612081D69}" type="parTrans" cxnId="{0C9CC548-7FA5-470E-B941-D06A2B826391}">
      <dgm:prSet/>
      <dgm:spPr/>
      <dgm:t>
        <a:bodyPr/>
        <a:lstStyle/>
        <a:p>
          <a:endParaRPr lang="en-US"/>
        </a:p>
      </dgm:t>
    </dgm:pt>
    <dgm:pt modelId="{1A054A87-7420-4865-8784-DB07682379F1}" type="sibTrans" cxnId="{0C9CC548-7FA5-470E-B941-D06A2B826391}">
      <dgm:prSet/>
      <dgm:spPr/>
      <dgm:t>
        <a:bodyPr/>
        <a:lstStyle/>
        <a:p>
          <a:endParaRPr lang="en-US"/>
        </a:p>
      </dgm:t>
    </dgm:pt>
    <dgm:pt modelId="{C7233450-4C9B-4FB0-8D0F-60ACD9D25162}">
      <dgm:prSet phldrT="[Text]"/>
      <dgm:spPr/>
      <dgm:t>
        <a:bodyPr/>
        <a:lstStyle/>
        <a:p>
          <a:r>
            <a:rPr lang="en-US" dirty="0"/>
            <a:t>Enrollment Wizard</a:t>
          </a:r>
        </a:p>
      </dgm:t>
    </dgm:pt>
    <dgm:pt modelId="{8D9C5BEE-CC3E-43C8-8580-A4D46C6F2893}" type="parTrans" cxnId="{82754565-62A3-4C89-8FF2-D32A18274814}">
      <dgm:prSet/>
      <dgm:spPr/>
      <dgm:t>
        <a:bodyPr/>
        <a:lstStyle/>
        <a:p>
          <a:endParaRPr lang="en-US"/>
        </a:p>
      </dgm:t>
    </dgm:pt>
    <dgm:pt modelId="{499EF1A2-0769-453E-A538-42420F080002}" type="sibTrans" cxnId="{82754565-62A3-4C89-8FF2-D32A18274814}">
      <dgm:prSet/>
      <dgm:spPr/>
      <dgm:t>
        <a:bodyPr/>
        <a:lstStyle/>
        <a:p>
          <a:endParaRPr lang="en-US"/>
        </a:p>
      </dgm:t>
    </dgm:pt>
    <dgm:pt modelId="{37AE4797-4AA9-437B-9BD2-0DB5F398A9AC}" type="pres">
      <dgm:prSet presAssocID="{9002E3ED-30BB-4FB6-852C-7392E6E61714}" presName="Name0" presStyleCnt="0">
        <dgm:presLayoutVars>
          <dgm:dir/>
          <dgm:resizeHandles val="exact"/>
        </dgm:presLayoutVars>
      </dgm:prSet>
      <dgm:spPr/>
    </dgm:pt>
    <dgm:pt modelId="{FF38DA40-EC4E-4508-BF05-5A27AD9912CD}" type="pres">
      <dgm:prSet presAssocID="{308B7BC6-3DC4-44C9-B162-651485513FC9}" presName="parTxOnly" presStyleLbl="node1" presStyleIdx="0" presStyleCnt="4">
        <dgm:presLayoutVars>
          <dgm:bulletEnabled val="1"/>
        </dgm:presLayoutVars>
      </dgm:prSet>
      <dgm:spPr/>
    </dgm:pt>
    <dgm:pt modelId="{1EC78EB0-91E1-4DC3-8DAB-2F59FA4A42FE}" type="pres">
      <dgm:prSet presAssocID="{8DEE175D-D439-4B57-8FDD-4BDEA33BF66E}" presName="parSpace" presStyleCnt="0"/>
      <dgm:spPr/>
    </dgm:pt>
    <dgm:pt modelId="{59C4D1EF-8699-4800-90BC-E1AE6313C0F2}" type="pres">
      <dgm:prSet presAssocID="{D9257E27-433B-4AC8-9537-7FF21473C300}" presName="parTxOnly" presStyleLbl="node1" presStyleIdx="1" presStyleCnt="4">
        <dgm:presLayoutVars>
          <dgm:bulletEnabled val="1"/>
        </dgm:presLayoutVars>
      </dgm:prSet>
      <dgm:spPr/>
    </dgm:pt>
    <dgm:pt modelId="{4412CE2E-EEEB-4BA7-9B00-A3892BD48C25}" type="pres">
      <dgm:prSet presAssocID="{1A054A87-7420-4865-8784-DB07682379F1}" presName="parSpace" presStyleCnt="0"/>
      <dgm:spPr/>
    </dgm:pt>
    <dgm:pt modelId="{2D89778C-9917-4180-9264-FB6A03080A53}" type="pres">
      <dgm:prSet presAssocID="{C7233450-4C9B-4FB0-8D0F-60ACD9D25162}" presName="parTxOnly" presStyleLbl="node1" presStyleIdx="2" presStyleCnt="4">
        <dgm:presLayoutVars>
          <dgm:bulletEnabled val="1"/>
        </dgm:presLayoutVars>
      </dgm:prSet>
      <dgm:spPr/>
    </dgm:pt>
    <dgm:pt modelId="{78257F48-AB2D-44B2-B690-ACA94DD9C248}" type="pres">
      <dgm:prSet presAssocID="{499EF1A2-0769-453E-A538-42420F080002}" presName="parSpace" presStyleCnt="0"/>
      <dgm:spPr/>
    </dgm:pt>
    <dgm:pt modelId="{2A46147B-50C7-4D25-AA08-472334148218}" type="pres">
      <dgm:prSet presAssocID="{BC646B61-689C-4805-A6C7-196062B6AAC6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07AD2B39-AE18-4F8E-B004-EABEB7833990}" type="presOf" srcId="{9002E3ED-30BB-4FB6-852C-7392E6E61714}" destId="{37AE4797-4AA9-437B-9BD2-0DB5F398A9AC}" srcOrd="0" destOrd="0" presId="urn:microsoft.com/office/officeart/2005/8/layout/hChevron3"/>
    <dgm:cxn modelId="{6A929F46-D49C-4069-A1E5-DAF0ED4B364C}" srcId="{9002E3ED-30BB-4FB6-852C-7392E6E61714}" destId="{308B7BC6-3DC4-44C9-B162-651485513FC9}" srcOrd="0" destOrd="0" parTransId="{27386572-4C4D-46F4-833D-C73AA148CE2D}" sibTransId="{8DEE175D-D439-4B57-8FDD-4BDEA33BF66E}"/>
    <dgm:cxn modelId="{0C9CC548-7FA5-470E-B941-D06A2B826391}" srcId="{9002E3ED-30BB-4FB6-852C-7392E6E61714}" destId="{D9257E27-433B-4AC8-9537-7FF21473C300}" srcOrd="1" destOrd="0" parTransId="{F47D1F6B-F32F-44AC-8B1E-186612081D69}" sibTransId="{1A054A87-7420-4865-8784-DB07682379F1}"/>
    <dgm:cxn modelId="{95278C60-ACA7-4982-98D8-DFC061C1A93F}" srcId="{9002E3ED-30BB-4FB6-852C-7392E6E61714}" destId="{BC646B61-689C-4805-A6C7-196062B6AAC6}" srcOrd="3" destOrd="0" parTransId="{5C4550B9-3DFD-425F-B53E-66C26606A997}" sibTransId="{CAB33D8E-A006-4971-BF2D-F3A5CE4DAFFF}"/>
    <dgm:cxn modelId="{82754565-62A3-4C89-8FF2-D32A18274814}" srcId="{9002E3ED-30BB-4FB6-852C-7392E6E61714}" destId="{C7233450-4C9B-4FB0-8D0F-60ACD9D25162}" srcOrd="2" destOrd="0" parTransId="{8D9C5BEE-CC3E-43C8-8580-A4D46C6F2893}" sibTransId="{499EF1A2-0769-453E-A538-42420F080002}"/>
    <dgm:cxn modelId="{EF9CF676-21A3-4FE8-BD46-C381DDD36572}" type="presOf" srcId="{308B7BC6-3DC4-44C9-B162-651485513FC9}" destId="{FF38DA40-EC4E-4508-BF05-5A27AD9912CD}" srcOrd="0" destOrd="0" presId="urn:microsoft.com/office/officeart/2005/8/layout/hChevron3"/>
    <dgm:cxn modelId="{B23588B1-3553-4DF4-A44D-371124C2D8D1}" type="presOf" srcId="{BC646B61-689C-4805-A6C7-196062B6AAC6}" destId="{2A46147B-50C7-4D25-AA08-472334148218}" srcOrd="0" destOrd="0" presId="urn:microsoft.com/office/officeart/2005/8/layout/hChevron3"/>
    <dgm:cxn modelId="{1FF2C6C1-597E-439C-986F-8D23C3B6CF94}" type="presOf" srcId="{D9257E27-433B-4AC8-9537-7FF21473C300}" destId="{59C4D1EF-8699-4800-90BC-E1AE6313C0F2}" srcOrd="0" destOrd="0" presId="urn:microsoft.com/office/officeart/2005/8/layout/hChevron3"/>
    <dgm:cxn modelId="{564CC2DA-39B5-43A8-81D8-A72EFA2A477F}" type="presOf" srcId="{C7233450-4C9B-4FB0-8D0F-60ACD9D25162}" destId="{2D89778C-9917-4180-9264-FB6A03080A53}" srcOrd="0" destOrd="0" presId="urn:microsoft.com/office/officeart/2005/8/layout/hChevron3"/>
    <dgm:cxn modelId="{F78E3FD7-60DD-41E4-88A8-369FE13266EC}" type="presParOf" srcId="{37AE4797-4AA9-437B-9BD2-0DB5F398A9AC}" destId="{FF38DA40-EC4E-4508-BF05-5A27AD9912CD}" srcOrd="0" destOrd="0" presId="urn:microsoft.com/office/officeart/2005/8/layout/hChevron3"/>
    <dgm:cxn modelId="{1CDD1C89-9963-4054-A6F3-1829E1F00F03}" type="presParOf" srcId="{37AE4797-4AA9-437B-9BD2-0DB5F398A9AC}" destId="{1EC78EB0-91E1-4DC3-8DAB-2F59FA4A42FE}" srcOrd="1" destOrd="0" presId="urn:microsoft.com/office/officeart/2005/8/layout/hChevron3"/>
    <dgm:cxn modelId="{B4B2B4A0-0CB5-43EB-B56F-05F7D6E19868}" type="presParOf" srcId="{37AE4797-4AA9-437B-9BD2-0DB5F398A9AC}" destId="{59C4D1EF-8699-4800-90BC-E1AE6313C0F2}" srcOrd="2" destOrd="0" presId="urn:microsoft.com/office/officeart/2005/8/layout/hChevron3"/>
    <dgm:cxn modelId="{ED8E4AFD-CE64-4596-B4C0-382F6F44A058}" type="presParOf" srcId="{37AE4797-4AA9-437B-9BD2-0DB5F398A9AC}" destId="{4412CE2E-EEEB-4BA7-9B00-A3892BD48C25}" srcOrd="3" destOrd="0" presId="urn:microsoft.com/office/officeart/2005/8/layout/hChevron3"/>
    <dgm:cxn modelId="{FC1E0E6D-20F9-49BD-94EA-14CD66D6066F}" type="presParOf" srcId="{37AE4797-4AA9-437B-9BD2-0DB5F398A9AC}" destId="{2D89778C-9917-4180-9264-FB6A03080A53}" srcOrd="4" destOrd="0" presId="urn:microsoft.com/office/officeart/2005/8/layout/hChevron3"/>
    <dgm:cxn modelId="{925F4DE2-2333-4DD7-8B01-F211282E8F92}" type="presParOf" srcId="{37AE4797-4AA9-437B-9BD2-0DB5F398A9AC}" destId="{78257F48-AB2D-44B2-B690-ACA94DD9C248}" srcOrd="5" destOrd="0" presId="urn:microsoft.com/office/officeart/2005/8/layout/hChevron3"/>
    <dgm:cxn modelId="{7721E511-136A-491C-BFC0-0BA687376B60}" type="presParOf" srcId="{37AE4797-4AA9-437B-9BD2-0DB5F398A9AC}" destId="{2A46147B-50C7-4D25-AA08-47233414821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7953C-8942-42DB-A79E-84020B3FA81B}">
      <dsp:nvSpPr>
        <dsp:cNvPr id="0" name=""/>
        <dsp:cNvSpPr/>
      </dsp:nvSpPr>
      <dsp:spPr>
        <a:xfrm>
          <a:off x="1032" y="92626"/>
          <a:ext cx="2013365" cy="805346"/>
        </a:xfrm>
        <a:prstGeom prst="homePlat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Security Questions</a:t>
          </a:r>
        </a:p>
      </dsp:txBody>
      <dsp:txXfrm>
        <a:off x="1032" y="92626"/>
        <a:ext cx="2013365" cy="805346"/>
      </dsp:txXfrm>
    </dsp:sp>
    <dsp:sp modelId="{63B388D1-1AFF-4EDA-8C52-DB7F40FBF8D9}">
      <dsp:nvSpPr>
        <dsp:cNvPr id="0" name=""/>
        <dsp:cNvSpPr/>
      </dsp:nvSpPr>
      <dsp:spPr>
        <a:xfrm>
          <a:off x="1611724" y="92626"/>
          <a:ext cx="2013365" cy="805346"/>
        </a:xfrm>
        <a:prstGeom prst="chevron">
          <a:avLst/>
        </a:prstGeom>
        <a:solidFill>
          <a:schemeClr val="accent1">
            <a:shade val="80000"/>
            <a:hueOff val="76561"/>
            <a:satOff val="-1098"/>
            <a:lumOff val="64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Mobile Enrollment</a:t>
          </a:r>
        </a:p>
      </dsp:txBody>
      <dsp:txXfrm>
        <a:off x="1611724" y="92626"/>
        <a:ext cx="2013365" cy="805346"/>
      </dsp:txXfrm>
    </dsp:sp>
    <dsp:sp modelId="{FFF25922-A069-49ED-A060-94F86350FBB6}">
      <dsp:nvSpPr>
        <dsp:cNvPr id="0" name=""/>
        <dsp:cNvSpPr/>
      </dsp:nvSpPr>
      <dsp:spPr>
        <a:xfrm>
          <a:off x="3222417" y="92626"/>
          <a:ext cx="2013365" cy="805346"/>
        </a:xfrm>
        <a:prstGeom prst="chevron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Biometric</a:t>
          </a:r>
        </a:p>
      </dsp:txBody>
      <dsp:txXfrm>
        <a:off x="3222417" y="92626"/>
        <a:ext cx="2013365" cy="805346"/>
      </dsp:txXfrm>
    </dsp:sp>
    <dsp:sp modelId="{A7831875-48FE-491D-8ACB-07FE6652C458}">
      <dsp:nvSpPr>
        <dsp:cNvPr id="0" name=""/>
        <dsp:cNvSpPr/>
      </dsp:nvSpPr>
      <dsp:spPr>
        <a:xfrm>
          <a:off x="4833109" y="92626"/>
          <a:ext cx="2013365" cy="805346"/>
        </a:xfrm>
        <a:prstGeom prst="chevron">
          <a:avLst/>
        </a:prstGeom>
        <a:solidFill>
          <a:schemeClr val="accent1">
            <a:shade val="80000"/>
            <a:hueOff val="229684"/>
            <a:satOff val="-3294"/>
            <a:lumOff val="192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Token Enrollment</a:t>
          </a:r>
        </a:p>
      </dsp:txBody>
      <dsp:txXfrm>
        <a:off x="4833109" y="92626"/>
        <a:ext cx="2013365" cy="805346"/>
      </dsp:txXfrm>
    </dsp:sp>
    <dsp:sp modelId="{2A46147B-50C7-4D25-AA08-472334148218}">
      <dsp:nvSpPr>
        <dsp:cNvPr id="0" name=""/>
        <dsp:cNvSpPr/>
      </dsp:nvSpPr>
      <dsp:spPr>
        <a:xfrm>
          <a:off x="6443802" y="92626"/>
          <a:ext cx="2013365" cy="805346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Review and Submit</a:t>
          </a:r>
        </a:p>
      </dsp:txBody>
      <dsp:txXfrm>
        <a:off x="6443802" y="92626"/>
        <a:ext cx="2013365" cy="8053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8DA40-EC4E-4508-BF05-5A27AD9912CD}">
      <dsp:nvSpPr>
        <dsp:cNvPr id="0" name=""/>
        <dsp:cNvSpPr/>
      </dsp:nvSpPr>
      <dsp:spPr>
        <a:xfrm>
          <a:off x="2500" y="0"/>
          <a:ext cx="2508646" cy="457201"/>
        </a:xfrm>
        <a:prstGeom prst="homePlat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Log In Page</a:t>
          </a:r>
        </a:p>
      </dsp:txBody>
      <dsp:txXfrm>
        <a:off x="2500" y="0"/>
        <a:ext cx="2508646" cy="457201"/>
      </dsp:txXfrm>
    </dsp:sp>
    <dsp:sp modelId="{59C4D1EF-8699-4800-90BC-E1AE6313C0F2}">
      <dsp:nvSpPr>
        <dsp:cNvPr id="0" name=""/>
        <dsp:cNvSpPr/>
      </dsp:nvSpPr>
      <dsp:spPr>
        <a:xfrm>
          <a:off x="2009417" y="0"/>
          <a:ext cx="2508646" cy="457201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Certificates</a:t>
          </a:r>
        </a:p>
      </dsp:txBody>
      <dsp:txXfrm>
        <a:off x="2009417" y="0"/>
        <a:ext cx="2508646" cy="457201"/>
      </dsp:txXfrm>
    </dsp:sp>
    <dsp:sp modelId="{2D89778C-9917-4180-9264-FB6A03080A53}">
      <dsp:nvSpPr>
        <dsp:cNvPr id="0" name=""/>
        <dsp:cNvSpPr/>
      </dsp:nvSpPr>
      <dsp:spPr>
        <a:xfrm>
          <a:off x="4016335" y="0"/>
          <a:ext cx="2508646" cy="457201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Enrollment Wizard</a:t>
          </a:r>
        </a:p>
      </dsp:txBody>
      <dsp:txXfrm>
        <a:off x="4016335" y="0"/>
        <a:ext cx="2508646" cy="457201"/>
      </dsp:txXfrm>
    </dsp:sp>
    <dsp:sp modelId="{2A46147B-50C7-4D25-AA08-472334148218}">
      <dsp:nvSpPr>
        <dsp:cNvPr id="0" name=""/>
        <dsp:cNvSpPr/>
      </dsp:nvSpPr>
      <dsp:spPr>
        <a:xfrm>
          <a:off x="6023252" y="0"/>
          <a:ext cx="2508646" cy="457201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Save or Submit</a:t>
          </a:r>
        </a:p>
      </dsp:txBody>
      <dsp:txXfrm>
        <a:off x="6023252" y="0"/>
        <a:ext cx="2508646" cy="457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F5F5F-07A1-44AF-B73C-307B9736B12F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39301-84AD-4F41-B672-875F5D2E73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/>
              <a:t>Self Service Console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828800"/>
            <a:ext cx="7239000" cy="1752600"/>
          </a:xfrm>
        </p:spPr>
        <p:txBody>
          <a:bodyPr>
            <a:normAutofit fontScale="92500"/>
          </a:bodyPr>
          <a:lstStyle/>
          <a:p>
            <a:pPr marL="514350" indent="-514350" algn="l">
              <a:buAutoNum type="arabicPeriod"/>
            </a:pPr>
            <a:r>
              <a:rPr lang="en-US" dirty="0"/>
              <a:t>Ad Hoc AM Gap Analysis: AM- </a:t>
            </a:r>
            <a:r>
              <a:rPr lang="en-US" dirty="0" err="1"/>
              <a:t>onPrem</a:t>
            </a:r>
            <a:r>
              <a:rPr lang="en-US" dirty="0"/>
              <a:t> product</a:t>
            </a:r>
          </a:p>
          <a:p>
            <a:pPr marL="514350" indent="-514350" algn="l">
              <a:buAutoNum type="arabicPeriod"/>
            </a:pPr>
            <a:r>
              <a:rPr lang="en-US" dirty="0"/>
              <a:t>Rough Workflows for NGA: Cloud product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Enrollment Wizard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752600"/>
          <a:ext cx="84582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1447800"/>
            <a:ext cx="4146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Up or Edit your Enrollment Credentials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Default Security Questions 1-5</a:t>
            </a:r>
          </a:p>
          <a:p>
            <a:r>
              <a:rPr lang="en-US" dirty="0"/>
              <a:t>Make your Security Questions?</a:t>
            </a:r>
          </a:p>
          <a:p>
            <a:r>
              <a:rPr lang="en-US" dirty="0"/>
              <a:t>Provide areas for users to send hints to themselves.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267200"/>
            <a:ext cx="817159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Wizard steps</a:t>
            </a:r>
          </a:p>
          <a:p>
            <a:r>
              <a:rPr lang="en-US" dirty="0"/>
              <a:t>Editable by tenant/subtenant. </a:t>
            </a:r>
          </a:p>
          <a:p>
            <a:r>
              <a:rPr lang="en-US" dirty="0"/>
              <a:t>May configure the types of </a:t>
            </a:r>
          </a:p>
          <a:p>
            <a:r>
              <a:rPr lang="en-US" dirty="0"/>
              <a:t>Authentications they wish to require of their users. </a:t>
            </a:r>
          </a:p>
          <a:p>
            <a:r>
              <a:rPr lang="en-US" dirty="0"/>
              <a:t>Maybe there are more authentications required of users with higher levels of access?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990600"/>
            <a:ext cx="7772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/>
              <a:t>RSA Self Service Console Configuration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743200"/>
            <a:ext cx="186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Instructional Text: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01000" y="6172200"/>
            <a:ext cx="7620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Next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6172200"/>
            <a:ext cx="7620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Cancel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0"/>
            <a:ext cx="4800600" cy="3230562"/>
          </a:xfrm>
        </p:spPr>
        <p:txBody>
          <a:bodyPr>
            <a:normAutofit/>
          </a:bodyPr>
          <a:lstStyle/>
          <a:p>
            <a:r>
              <a:rPr lang="en-US" sz="3600" dirty="0"/>
              <a:t>More wizard screens to come for End User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981200"/>
            <a:ext cx="5410200" cy="3154362"/>
          </a:xfrm>
        </p:spPr>
        <p:txBody>
          <a:bodyPr>
            <a:normAutofit/>
          </a:bodyPr>
          <a:lstStyle/>
          <a:p>
            <a:r>
              <a:rPr lang="en-US" dirty="0"/>
              <a:t>Tenant or Subtenant Configuring SSC for their end users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2000" cy="1096962"/>
          </a:xfrm>
        </p:spPr>
        <p:txBody>
          <a:bodyPr>
            <a:noAutofit/>
          </a:bodyPr>
          <a:lstStyle/>
          <a:p>
            <a:r>
              <a:rPr lang="en-US" sz="2800" b="1" dirty="0"/>
              <a:t>Self Service Tenant/Subtenant</a:t>
            </a:r>
            <a:br>
              <a:rPr lang="en-US" sz="2800" dirty="0"/>
            </a:br>
            <a:r>
              <a:rPr lang="en-US" sz="2800" dirty="0"/>
              <a:t>Logs in for the first time to customize and set up the self service requirements and portal for their end users.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362200" y="3048000"/>
            <a:ext cx="40386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63090" y="3782295"/>
            <a:ext cx="997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User Name</a:t>
            </a:r>
          </a:p>
          <a:p>
            <a:pPr algn="r"/>
            <a:r>
              <a:rPr lang="en-US" sz="1400" dirty="0"/>
              <a:t>Password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8400" y="3124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Log in with your corporate credentials to request system access.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8400" y="4800600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u="sng" dirty="0">
                <a:solidFill>
                  <a:schemeClr val="tx2"/>
                </a:solidFill>
              </a:rPr>
              <a:t>Need Help?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29890" y="383078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29890" y="408709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209800" y="2514600"/>
            <a:ext cx="4419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/>
              <a:t>RSA Self Service Console Configuration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28600" y="685800"/>
            <a:ext cx="8763000" cy="601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Enrollment Wizard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304800" y="1676400"/>
          <a:ext cx="8534400" cy="457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1219200"/>
            <a:ext cx="5747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Customize, Edit or Configure Enrollment for your employees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762000"/>
            <a:ext cx="7772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/>
              <a:t>RSA Self Service Console Configuration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667000"/>
            <a:ext cx="7772400" cy="533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2"/>
                </a:solidFill>
              </a:rPr>
              <a:t>Upload your Company Logo here</a:t>
            </a:r>
            <a:r>
              <a:rPr lang="en-US" dirty="0"/>
              <a:t>     </a:t>
            </a:r>
            <a:r>
              <a:rPr lang="en-US" u="sng" dirty="0">
                <a:solidFill>
                  <a:schemeClr val="tx2"/>
                </a:solidFill>
              </a:rPr>
              <a:t>Create an H1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4600" y="3200400"/>
            <a:ext cx="40386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715490" y="3934695"/>
            <a:ext cx="997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User Name</a:t>
            </a:r>
          </a:p>
          <a:p>
            <a:pPr algn="r"/>
            <a:r>
              <a:rPr lang="en-US" sz="1400" dirty="0"/>
              <a:t>Password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90800" y="32766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Log in with your corporate credentials to request system access.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800" y="4648200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u="sng" dirty="0">
                <a:solidFill>
                  <a:schemeClr val="tx2"/>
                </a:solidFill>
              </a:rPr>
              <a:t>Create Help Link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82290" y="398318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82290" y="423949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791200" y="5181600"/>
            <a:ext cx="7620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Preview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001000" y="6172200"/>
            <a:ext cx="7620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Next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000" y="6172200"/>
            <a:ext cx="7620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Cancel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1000" y="2209800"/>
            <a:ext cx="2867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Instructions: </a:t>
            </a:r>
            <a:r>
              <a:rPr lang="en-US" dirty="0" err="1"/>
              <a:t>Lorum</a:t>
            </a:r>
            <a:r>
              <a:rPr lang="en-US" dirty="0"/>
              <a:t> Epsom…</a:t>
            </a:r>
          </a:p>
        </p:txBody>
      </p:sp>
      <p:sp>
        <p:nvSpPr>
          <p:cNvPr id="29" name="Oval 28"/>
          <p:cNvSpPr/>
          <p:nvPr/>
        </p:nvSpPr>
        <p:spPr>
          <a:xfrm>
            <a:off x="8534400" y="762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0"/>
            <a:ext cx="4800600" cy="3230562"/>
          </a:xfrm>
        </p:spPr>
        <p:txBody>
          <a:bodyPr>
            <a:normAutofit/>
          </a:bodyPr>
          <a:lstStyle/>
          <a:p>
            <a:r>
              <a:rPr lang="en-US" sz="3600" dirty="0"/>
              <a:t>More wizard screens to come for Tenant/</a:t>
            </a:r>
            <a:r>
              <a:rPr lang="en-US" sz="3600" dirty="0" err="1"/>
              <a:t>SubTenant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 Log in Screen for End User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229600" cy="375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57200" y="4800600"/>
            <a:ext cx="40386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8229600" cy="375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3349588"/>
            <a:ext cx="1524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38600" y="1749388"/>
            <a:ext cx="2057400" cy="1066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NGA Log In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090" y="5534895"/>
            <a:ext cx="997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User Name</a:t>
            </a:r>
          </a:p>
          <a:p>
            <a:pPr algn="r"/>
            <a:r>
              <a:rPr lang="en-US" sz="1400" dirty="0"/>
              <a:t>Password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096000" y="2819400"/>
            <a:ext cx="685800" cy="2514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86000" y="3733800"/>
            <a:ext cx="4191000" cy="1676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48200" y="5410200"/>
            <a:ext cx="408932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Not sure we need these for NGA.</a:t>
            </a:r>
          </a:p>
          <a:p>
            <a:pPr algn="r"/>
            <a:r>
              <a:rPr lang="en-US" dirty="0"/>
              <a:t>Think all we need is a simple log in screen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3400" y="4876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Log in with your corporate credentials to request system access.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6158350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u="sng" dirty="0">
                <a:solidFill>
                  <a:schemeClr val="tx2"/>
                </a:solidFill>
              </a:rPr>
              <a:t>Need Help?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24890" y="558338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724890" y="583969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End User Enabling a token screen</a:t>
            </a:r>
            <a:br>
              <a:rPr lang="en-US" sz="2800" dirty="0"/>
            </a:br>
            <a:r>
              <a:rPr lang="en-US" sz="2800" dirty="0"/>
              <a:t>We have this in NGA, but I think it should be a part of a wizard..see next slides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64614"/>
            <a:ext cx="8229600" cy="2397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b="1" dirty="0"/>
              <a:t>First Time User is prompted to set up security questions</a:t>
            </a:r>
            <a:br>
              <a:rPr lang="en-US" sz="1800" dirty="0"/>
            </a:br>
            <a:r>
              <a:rPr lang="en-US" sz="1800" dirty="0"/>
              <a:t>Gap: not being able to set up other credentials to authenticate against, for example “take a picture for facial recognition” </a:t>
            </a:r>
            <a:br>
              <a:rPr lang="en-US" sz="1800" dirty="0"/>
            </a:br>
            <a:r>
              <a:rPr lang="en-US" sz="1800" dirty="0"/>
              <a:t>The process seems fragmented and not a part of a cohesive enrollment process.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17064"/>
            <a:ext cx="8229600" cy="4292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flipH="1">
            <a:off x="2209800" y="1828800"/>
            <a:ext cx="304800" cy="2743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Step Up Questions</a:t>
            </a:r>
            <a:br>
              <a:rPr lang="en-US" sz="2400" dirty="0"/>
            </a:br>
            <a:r>
              <a:rPr lang="en-US" sz="2400" dirty="0"/>
              <a:t>Does not allow for user to make up their own question or to configure a reminder or hint which is a best practice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5340" y="1600200"/>
            <a:ext cx="743331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6324600"/>
            <a:ext cx="3396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Configure your own question.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3505200"/>
            <a:ext cx="1195007" cy="2256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200" u="sng" dirty="0">
                <a:solidFill>
                  <a:schemeClr val="tx2"/>
                </a:solidFill>
              </a:rPr>
              <a:t>Configure a Hint</a:t>
            </a:r>
          </a:p>
          <a:p>
            <a:pPr>
              <a:lnSpc>
                <a:spcPct val="200000"/>
              </a:lnSpc>
            </a:pPr>
            <a:r>
              <a:rPr lang="en-US" sz="1200" u="sng" dirty="0">
                <a:solidFill>
                  <a:schemeClr val="tx2"/>
                </a:solidFill>
              </a:rPr>
              <a:t>Configure a Hint</a:t>
            </a:r>
          </a:p>
          <a:p>
            <a:pPr>
              <a:lnSpc>
                <a:spcPct val="200000"/>
              </a:lnSpc>
            </a:pPr>
            <a:r>
              <a:rPr lang="en-US" sz="1200" u="sng" dirty="0">
                <a:solidFill>
                  <a:schemeClr val="tx2"/>
                </a:solidFill>
              </a:rPr>
              <a:t>Configure a Hint</a:t>
            </a:r>
          </a:p>
          <a:p>
            <a:pPr>
              <a:lnSpc>
                <a:spcPct val="200000"/>
              </a:lnSpc>
            </a:pPr>
            <a:r>
              <a:rPr lang="en-US" sz="1200" u="sng" dirty="0">
                <a:solidFill>
                  <a:schemeClr val="tx2"/>
                </a:solidFill>
              </a:rPr>
              <a:t>Configure a Hint</a:t>
            </a:r>
          </a:p>
          <a:p>
            <a:pPr>
              <a:lnSpc>
                <a:spcPct val="200000"/>
              </a:lnSpc>
            </a:pPr>
            <a:r>
              <a:rPr lang="en-US" sz="1200" u="sng" dirty="0">
                <a:solidFill>
                  <a:schemeClr val="tx2"/>
                </a:solidFill>
              </a:rPr>
              <a:t>Configure a Hint</a:t>
            </a:r>
          </a:p>
          <a:p>
            <a:pPr>
              <a:lnSpc>
                <a:spcPct val="200000"/>
              </a:lnSpc>
            </a:pPr>
            <a:endParaRPr lang="en-US" sz="1200" u="sng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dirty="0"/>
              <a:t>Confirmation:</a:t>
            </a:r>
            <a:br>
              <a:rPr lang="en-US" sz="2000" dirty="0"/>
            </a:br>
            <a:r>
              <a:rPr lang="en-US" sz="1600" dirty="0"/>
              <a:t>There is are no “next steps” what if the user does not know they could set up an OOB SMS? </a:t>
            </a:r>
            <a:br>
              <a:rPr lang="en-US" sz="1600" dirty="0"/>
            </a:br>
            <a:r>
              <a:rPr lang="en-US" sz="1600" dirty="0"/>
              <a:t>A wizard and one-stop enrollment area would be an improvement.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67524"/>
            <a:ext cx="8229600" cy="4191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19200"/>
            <a:ext cx="5410200" cy="3535362"/>
          </a:xfrm>
        </p:spPr>
        <p:txBody>
          <a:bodyPr/>
          <a:lstStyle/>
          <a:p>
            <a:r>
              <a:rPr lang="en-US" dirty="0"/>
              <a:t>Proposed Workflow for NGA</a:t>
            </a:r>
            <a:br>
              <a:rPr lang="en-US" dirty="0"/>
            </a:br>
            <a:r>
              <a:rPr lang="en-US" dirty="0"/>
              <a:t>Self Service Console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1219200"/>
            <a:ext cx="7772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RSA Self Service Console Configuration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096962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NGA Self Service End User Enrollment Screen</a:t>
            </a:r>
            <a:br>
              <a:rPr lang="en-US" sz="3200" dirty="0"/>
            </a:br>
            <a:r>
              <a:rPr lang="en-US" sz="2000" dirty="0"/>
              <a:t>User logs into enroll in NGA…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533400" y="1981200"/>
            <a:ext cx="40386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290" y="2715495"/>
            <a:ext cx="997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User Name</a:t>
            </a:r>
          </a:p>
          <a:p>
            <a:pPr algn="r"/>
            <a:r>
              <a:rPr lang="en-US" sz="1400" dirty="0"/>
              <a:t>Password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0574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Log in with your corporate credentials to request system access.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338950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u="sng" dirty="0">
                <a:solidFill>
                  <a:schemeClr val="tx2"/>
                </a:solidFill>
              </a:rPr>
              <a:t>Need Help?</a:t>
            </a:r>
          </a:p>
        </p:txBody>
      </p:sp>
      <p:sp>
        <p:nvSpPr>
          <p:cNvPr id="8" name="Rectangle 7"/>
          <p:cNvSpPr/>
          <p:nvPr/>
        </p:nvSpPr>
        <p:spPr>
          <a:xfrm>
            <a:off x="1801090" y="276398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01090" y="3020295"/>
            <a:ext cx="1752600" cy="228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09600" y="39624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 user sees this screen. It will be able to be customized by the Tenant or Subtenant.</a:t>
            </a:r>
          </a:p>
          <a:p>
            <a:r>
              <a:rPr lang="en-US" dirty="0"/>
              <a:t>Refer to Self Service Tenant/Subtenant Screen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362</Words>
  <Application>Microsoft Macintosh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Self Service Console</vt:lpstr>
      <vt:lpstr>AM Log in Screen for End User</vt:lpstr>
      <vt:lpstr>NGA Log In </vt:lpstr>
      <vt:lpstr>End User Enabling a token screen We have this in NGA, but I think it should be a part of a wizard..see next slides</vt:lpstr>
      <vt:lpstr>First Time User is prompted to set up security questions Gap: not being able to set up other credentials to authenticate against, for example “take a picture for facial recognition”  The process seems fragmented and not a part of a cohesive enrollment process.</vt:lpstr>
      <vt:lpstr>Step Up Questions Does not allow for user to make up their own question or to configure a reminder or hint which is a best practice</vt:lpstr>
      <vt:lpstr>Confirmation: There is are no “next steps” what if the user does not know they could set up an OOB SMS?  A wizard and one-stop enrollment area would be an improvement.</vt:lpstr>
      <vt:lpstr>Proposed Workflow for NGA Self Service Console</vt:lpstr>
      <vt:lpstr>NGA Self Service End User Enrollment Screen User logs into enroll in NGA…</vt:lpstr>
      <vt:lpstr>Enrollment Wizard</vt:lpstr>
      <vt:lpstr>More wizard screens to come for End User</vt:lpstr>
      <vt:lpstr>Tenant or Subtenant Configuring SSC for their end users</vt:lpstr>
      <vt:lpstr>Self Service Tenant/Subtenant Logs in for the first time to customize and set up the self service requirements and portal for their end users.</vt:lpstr>
      <vt:lpstr>Enrollment Wizard</vt:lpstr>
      <vt:lpstr>More wizard screens to come for Tenant/SubTenant</vt:lpstr>
    </vt:vector>
  </TitlesOfParts>
  <Company>EMC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SSC</dc:title>
  <dc:creator>EMC</dc:creator>
  <cp:lastModifiedBy>Alyssa Arrigo</cp:lastModifiedBy>
  <cp:revision>10</cp:revision>
  <dcterms:created xsi:type="dcterms:W3CDTF">2013-02-27T18:59:32Z</dcterms:created>
  <dcterms:modified xsi:type="dcterms:W3CDTF">2019-07-04T16:22:36Z</dcterms:modified>
</cp:coreProperties>
</file>